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80" r:id="rId1"/>
  </p:sldMasterIdLst>
  <p:notesMasterIdLst>
    <p:notesMasterId r:id="rId5"/>
  </p:notesMasterIdLst>
  <p:sldIdLst>
    <p:sldId id="352" r:id="rId2"/>
    <p:sldId id="265" r:id="rId3"/>
    <p:sldId id="349" r:id="rId4"/>
  </p:sldIdLst>
  <p:sldSz cx="9144000" cy="6858000" type="screen4x3"/>
  <p:notesSz cx="6797675" cy="99250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873" autoAdjust="0"/>
    <p:restoredTop sz="94533" autoAdjust="0"/>
  </p:normalViewPr>
  <p:slideViewPr>
    <p:cSldViewPr>
      <p:cViewPr>
        <p:scale>
          <a:sx n="100" d="100"/>
          <a:sy n="100" d="100"/>
        </p:scale>
        <p:origin x="-40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94" y="-9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04755-09F0-4A16-B970-0D5172E32C64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5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B1A01-D48C-4CD6-AADB-270A0EB03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8E787-C51A-4B3F-9224-36453F732D6F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EEAA2-28ED-4B27-86E7-BCB9CE7242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43EC33-D799-45EA-9CE0-0370171CFB43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045C1-EDBB-4613-8B53-2FD7221D7B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99CDBC-C1AC-42CF-B289-257DFB951764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AD744-3688-4D9E-8B49-A6D2AD9698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9FEB09-6163-44BD-AF3F-CBC36D2BC444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FA26F-D438-4B31-8A2D-A9572CA35C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E39ACB-B91A-4063-90A6-011C85556A3E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948F9-06A0-40E2-887C-989E0F9B2E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BFB149-528A-439A-BC5E-73B812FFE310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3393B-9AD7-48ED-B22F-2B6B3BEC16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21E465-4A24-4BDF-8866-121590D27990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18ACF-2D8C-459D-9058-7AAD5AAE47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E94561-773F-45EC-9B52-8330D9AC9C18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9F311-FF02-4EF9-ABFF-8ECE9E05F0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D72F7A-BAA4-4DEE-B913-BDC2384B327B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C43CE-394C-4059-9F46-C1C8360F38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FEF122-6947-476C-9394-3241559CF3F8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90B1B-A029-49A5-8466-1F79FBE629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3AA6F5-0EDD-4654-9763-39D7E6F5F59E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4AD38-0A90-4279-B973-4392D59479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A6914A-5547-4D08-8E48-C14CFA035DC6}" type="datetimeFigureOut">
              <a:rPr lang="ru-RU" smtClean="0"/>
              <a:pPr>
                <a:defRPr/>
              </a:pPr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5DBF904-C2FF-4C91-BC02-8DAF3491AC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4143404"/>
          </a:xfr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ru-RU" sz="4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Порядок </a:t>
            </a:r>
            <a:br>
              <a:rPr lang="ru-RU" sz="4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уведомления и предоставления сведений в органы государственных доходов отдельными категориями налогоплательщиков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2000232" y="3143248"/>
            <a:ext cx="2214578" cy="714380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572000" y="3143248"/>
            <a:ext cx="3929090" cy="714380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14282" y="214290"/>
            <a:ext cx="8786874" cy="135732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Уведомление органов государственных доходов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получении денег и (или) иного имущества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иностранных источников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4286248" y="1571612"/>
            <a:ext cx="428628" cy="285749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00826" y="3929066"/>
            <a:ext cx="2071702" cy="714380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2071670" y="1857364"/>
            <a:ext cx="5786478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1571604" y="2143116"/>
            <a:ext cx="1214446" cy="857256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1285852" y="2714620"/>
            <a:ext cx="285752" cy="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2928926" y="2143116"/>
            <a:ext cx="2286016" cy="857256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429256" y="2143116"/>
            <a:ext cx="1428760" cy="857256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072330" y="2143116"/>
            <a:ext cx="1643074" cy="857256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0" y="250030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500166" y="228599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иностранное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071802" y="2190270"/>
            <a:ext cx="20002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Международная и (или) иностранная организация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572132" y="2335405"/>
            <a:ext cx="10745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иностранец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7143768" y="2285992"/>
            <a:ext cx="1472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Лицо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без гражданства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142844" y="3191532"/>
            <a:ext cx="17145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Средства финансирования свыше 1 тенге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42844" y="3929066"/>
            <a:ext cx="1357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Категория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1714480" y="3929066"/>
            <a:ext cx="2071702" cy="714380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143372" y="3929066"/>
            <a:ext cx="2071702" cy="714380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rot="5400000" flipH="1" flipV="1">
            <a:off x="1928794" y="2000240"/>
            <a:ext cx="285752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3858414" y="1999446"/>
            <a:ext cx="285752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 flipH="1" flipV="1">
            <a:off x="5999966" y="1999446"/>
            <a:ext cx="285752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 flipH="1" flipV="1">
            <a:off x="7716066" y="1999445"/>
            <a:ext cx="285752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2214546" y="3335537"/>
            <a:ext cx="17145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Денежные средства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714876" y="3143248"/>
            <a:ext cx="37147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Иное имущество (здания, сооружения,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участки, транспортные средства, печатные издания)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1357290" y="3427412"/>
            <a:ext cx="5715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1214414" y="3429000"/>
            <a:ext cx="71438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1142976" y="4357694"/>
            <a:ext cx="50006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1857356" y="4121355"/>
            <a:ext cx="17145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Юридические лица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643702" y="4143380"/>
            <a:ext cx="17145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Физические лица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4357686" y="4071942"/>
            <a:ext cx="1714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Структурные подразделения ЮЛ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428596" y="4786322"/>
            <a:ext cx="8143932" cy="50006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деятельность получателя направлена на: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285720" y="5429264"/>
            <a:ext cx="2500330" cy="857256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285720" y="5500702"/>
            <a:ext cx="23574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оказание юридической помощи (в том числе консультирование);</a:t>
            </a:r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3000364" y="5429264"/>
            <a:ext cx="2571768" cy="857256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изучение и проведение опросов общественного мнения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5786446" y="5429264"/>
            <a:ext cx="2714644" cy="857256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сбор, анализ и распространение информации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6" name="Скругленный прямоугольник 95"/>
          <p:cNvSpPr/>
          <p:nvPr/>
        </p:nvSpPr>
        <p:spPr>
          <a:xfrm>
            <a:off x="214282" y="6357958"/>
            <a:ext cx="8429684" cy="42860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не распространяются на 16 категорий лиц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142852"/>
            <a:ext cx="8786874" cy="135732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Форма и сроки уведомления и представления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органов государственных доходов о получении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денег и (или) иного имущества из иностранных источников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1571612"/>
            <a:ext cx="4143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Сведения о полученных и расходованных деньгах и (или) иного имущества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643050"/>
            <a:ext cx="3929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Уведомление о получении денег и (или) иного имущества 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57158" y="4000504"/>
            <a:ext cx="4143404" cy="1571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Срок представления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течение 10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рабочих дней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 дня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следующего за днем заключения (расторжения) сделки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643438" y="4000504"/>
            <a:ext cx="4329114" cy="15716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 font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ü"/>
              <a:defRPr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font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представления - не позднее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 числа второго месяца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следующего за отчетным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кварталом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ü"/>
              <a:defRPr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font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itchFamily="2" charset="2"/>
              <a:buChar char="ü"/>
              <a:defRPr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2428868"/>
            <a:ext cx="8501122" cy="1285884"/>
          </a:xfrm>
          <a:prstGeom prst="round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8120" y="2571744"/>
            <a:ext cx="8134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ФЛ (</a:t>
            </a:r>
            <a:r>
              <a:rPr lang="ru-RU" sz="1400" dirty="0" smtClean="0"/>
              <a:t>гражданин Республики Казахстан, иностранец или лицо без </a:t>
            </a:r>
            <a:r>
              <a:rPr lang="ru-RU" sz="1400" smtClean="0"/>
              <a:t>гражданства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ЮЛ (</a:t>
            </a:r>
            <a:r>
              <a:rPr lang="ru-RU" sz="1400" dirty="0" smtClean="0"/>
              <a:t>организация, созданная в соответствии с ЗРК или иностранного государства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572529" y="3713959"/>
            <a:ext cx="3999737" cy="79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9874</TotalTime>
  <Words>200</Words>
  <Application>Microsoft Office PowerPoint</Application>
  <PresentationFormat>Экран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Порядок  уведомления и предоставления сведений в органы государственных доходов отдельными категориями налогоплательщиков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государственных услуг</dc:title>
  <dc:creator>tahmetova</dc:creator>
  <cp:lastModifiedBy>esarbaev</cp:lastModifiedBy>
  <cp:revision>868</cp:revision>
  <cp:lastPrinted>2015-07-31T09:46:56Z</cp:lastPrinted>
  <dcterms:created xsi:type="dcterms:W3CDTF">2015-07-27T11:44:53Z</dcterms:created>
  <dcterms:modified xsi:type="dcterms:W3CDTF">2016-11-04T09:14:35Z</dcterms:modified>
</cp:coreProperties>
</file>